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19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13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66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382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68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544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944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832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74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068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81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07594-CBE9-480D-BE4D-4A7066186B27}" type="datetimeFigureOut">
              <a:rPr lang="ko-KR" altLang="en-US" smtClean="0"/>
              <a:t>2024-02-22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6CDF2-48CA-4941-8314-DBAD251257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86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Home Control Project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	</a:t>
            </a:r>
            <a:r>
              <a:rPr lang="en-US" altLang="ko-KR" dirty="0" smtClean="0"/>
              <a:t>					</a:t>
            </a:r>
            <a:r>
              <a:rPr lang="ko-KR" altLang="en-US" dirty="0" smtClean="0"/>
              <a:t>조원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채대길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소병민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5494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메인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85" y="1690688"/>
            <a:ext cx="7143629" cy="38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80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제어페이지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1641" y="1825625"/>
            <a:ext cx="80487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80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Cctv</a:t>
            </a:r>
            <a:r>
              <a:rPr lang="en-US" altLang="ko-KR" dirty="0" smtClean="0"/>
              <a:t> </a:t>
            </a:r>
            <a:r>
              <a:rPr lang="ko-KR" altLang="en-US" dirty="0" smtClean="0"/>
              <a:t>동작 시연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8200" y="1830339"/>
            <a:ext cx="3807489" cy="3807489"/>
          </a:xfrm>
        </p:spPr>
      </p:pic>
      <p:pic>
        <p:nvPicPr>
          <p:cNvPr id="5" name="Title - Chrome 2024-02-21 16-26-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96589" y="1830339"/>
            <a:ext cx="6008077" cy="325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7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</Words>
  <Application>Microsoft Office PowerPoint</Application>
  <PresentationFormat>와이드스크린</PresentationFormat>
  <Paragraphs>5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Home Control Project</vt:lpstr>
      <vt:lpstr>메인</vt:lpstr>
      <vt:lpstr>제어페이지</vt:lpstr>
      <vt:lpstr>Cctv 동작 시연</vt:lpstr>
    </vt:vector>
  </TitlesOfParts>
  <Company>Organization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FullName</dc:creator>
  <cp:lastModifiedBy>FullName</cp:lastModifiedBy>
  <cp:revision>2</cp:revision>
  <dcterms:created xsi:type="dcterms:W3CDTF">2024-02-22T06:08:50Z</dcterms:created>
  <dcterms:modified xsi:type="dcterms:W3CDTF">2024-02-22T06:17:13Z</dcterms:modified>
</cp:coreProperties>
</file>

<file path=docProps/thumbnail.jpeg>
</file>